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4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5"/>
            <a:ext cx="8072494" cy="207170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Тема урока:</a:t>
            </a:r>
            <a:b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Сложение целых чисел</a:t>
            </a:r>
            <a:endParaRPr lang="uk-UA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42910" y="2769987"/>
            <a:ext cx="850109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“Недостаточно овладеть</a:t>
            </a:r>
            <a:r>
              <a:rPr kumimoji="0" lang="en-US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премудростью,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Нужно так же уметь пользоваться ею”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Цицерон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</a:t>
            </a:r>
            <a:r>
              <a:rPr lang="en-US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Как сложить два отрицательных числа?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2) Как сложить числа с разными знаками?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Чему равна сумма двух             противоположных чисел?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Устный счет</a:t>
            </a:r>
            <a:endParaRPr lang="ru-RU" sz="5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marL="514350" lvl="0" indent="-514350">
              <a:buAutoNum type="arabicParenR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15 + (- 12) =                2) 8 + (- 10) = </a:t>
            </a:r>
          </a:p>
          <a:p>
            <a:pPr marL="514350" lvl="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  – 155 + (- 145) =            4)9 + (- 9) = </a:t>
            </a:r>
          </a:p>
          <a:p>
            <a:pPr marL="514350" lvl="0" indent="-514350">
              <a:buAutoNum type="arabicParenR" startAt="5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28 + (- 172) =              6) – 12 + 8) = </a:t>
            </a:r>
          </a:p>
          <a:p>
            <a:pPr marL="514350" lvl="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7)15 + (- 3) =                        8)– 49 + (- 184) =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9) – 19 + 1 =                      10) – 100 + (- 486) =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11) – 256 + 236=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Найдите ошибку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1) -17 + (-56) = 73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2) -38 + (-15) = -53 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3) -27 + (-14) = -42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4) -37 + (-21) = 58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5) -73 + (-9) = -82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1" y="1643050"/>
            <a:ext cx="842968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Самостоятельная работа</a:t>
            </a:r>
            <a:endParaRPr lang="ru-RU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стр.55      № 259 (а, б, в),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№ 260   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71480"/>
            <a:ext cx="81097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Домашнее задание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Нужна ли тема нашего урока в повседневной жизни?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Что понравилось сегодня на уроке?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Что мы сегодня научились делать?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Над чем еще нужно поработать?</a:t>
            </a: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714356"/>
            <a:ext cx="55007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Рефлексия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236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Специальное оформление</vt:lpstr>
      <vt:lpstr>Тема урока: Сложение целых чисел</vt:lpstr>
      <vt:lpstr>Презентация PowerPoint</vt:lpstr>
      <vt:lpstr>Устный счет</vt:lpstr>
      <vt:lpstr>Найдите ошибку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user</cp:lastModifiedBy>
  <cp:revision>17</cp:revision>
  <dcterms:created xsi:type="dcterms:W3CDTF">2009-01-08T12:15:48Z</dcterms:created>
  <dcterms:modified xsi:type="dcterms:W3CDTF">2017-06-27T05:27:13Z</dcterms:modified>
</cp:coreProperties>
</file>